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5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4112C-94FA-412A-91C6-1B5D1264F1A3}" v="89" dt="2022-10-13T08:31:13.824"/>
    <p1510:client id="{415F7E2F-07C8-4807-9A51-87493398E588}" v="41" dt="2022-10-12T20:44:12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c. RNDr. Marián Kireš PhD." userId="806b314d-655c-4b5c-9d34-ebb55657b693" providerId="ADAL" clId="{415F7E2F-07C8-4807-9A51-87493398E588}"/>
    <pc:docChg chg="undo redo custSel addSld delSld modSld sldOrd">
      <pc:chgData name="doc. RNDr. Marián Kireš PhD." userId="806b314d-655c-4b5c-9d34-ebb55657b693" providerId="ADAL" clId="{415F7E2F-07C8-4807-9A51-87493398E588}" dt="2022-10-12T20:50:26.574" v="1194" actId="47"/>
      <pc:docMkLst>
        <pc:docMk/>
      </pc:docMkLst>
      <pc:sldChg chg="delSp modSp mod">
        <pc:chgData name="doc. RNDr. Marián Kireš PhD." userId="806b314d-655c-4b5c-9d34-ebb55657b693" providerId="ADAL" clId="{415F7E2F-07C8-4807-9A51-87493398E588}" dt="2022-10-12T19:13:34.369" v="38" actId="113"/>
        <pc:sldMkLst>
          <pc:docMk/>
          <pc:sldMk cId="3265428344" sldId="256"/>
        </pc:sldMkLst>
        <pc:spChg chg="mod">
          <ac:chgData name="doc. RNDr. Marián Kireš PhD." userId="806b314d-655c-4b5c-9d34-ebb55657b693" providerId="ADAL" clId="{415F7E2F-07C8-4807-9A51-87493398E588}" dt="2022-10-12T19:13:34.369" v="38" actId="113"/>
          <ac:spMkLst>
            <pc:docMk/>
            <pc:sldMk cId="3265428344" sldId="256"/>
            <ac:spMk id="2" creationId="{2A242A70-B719-4736-8688-D4B3988D85EB}"/>
          </ac:spMkLst>
        </pc:spChg>
        <pc:spChg chg="del mod">
          <ac:chgData name="doc. RNDr. Marián Kireš PhD." userId="806b314d-655c-4b5c-9d34-ebb55657b693" providerId="ADAL" clId="{415F7E2F-07C8-4807-9A51-87493398E588}" dt="2022-10-12T19:11:57.376" v="21" actId="478"/>
          <ac:spMkLst>
            <pc:docMk/>
            <pc:sldMk cId="3265428344" sldId="256"/>
            <ac:spMk id="3" creationId="{64C82CD3-0F25-4821-9AFA-FB67EB8F398A}"/>
          </ac:spMkLst>
        </pc:spChg>
      </pc:sldChg>
      <pc:sldChg chg="new del">
        <pc:chgData name="doc. RNDr. Marián Kireš PhD." userId="806b314d-655c-4b5c-9d34-ebb55657b693" providerId="ADAL" clId="{415F7E2F-07C8-4807-9A51-87493398E588}" dt="2022-10-12T19:12:35.745" v="27" actId="47"/>
        <pc:sldMkLst>
          <pc:docMk/>
          <pc:sldMk cId="1064268542" sldId="257"/>
        </pc:sldMkLst>
      </pc:sldChg>
      <pc:sldChg chg="addSp delSp modSp new del mod">
        <pc:chgData name="doc. RNDr. Marián Kireš PhD." userId="806b314d-655c-4b5c-9d34-ebb55657b693" providerId="ADAL" clId="{415F7E2F-07C8-4807-9A51-87493398E588}" dt="2022-10-12T20:42:08.853" v="1071" actId="47"/>
        <pc:sldMkLst>
          <pc:docMk/>
          <pc:sldMk cId="2540428074" sldId="257"/>
        </pc:sldMkLst>
        <pc:spChg chg="mod">
          <ac:chgData name="doc. RNDr. Marián Kireš PhD." userId="806b314d-655c-4b5c-9d34-ebb55657b693" providerId="ADAL" clId="{415F7E2F-07C8-4807-9A51-87493398E588}" dt="2022-10-12T19:13:52.609" v="40" actId="207"/>
          <ac:spMkLst>
            <pc:docMk/>
            <pc:sldMk cId="2540428074" sldId="257"/>
            <ac:spMk id="2" creationId="{8877B393-DFE9-EA9F-C535-ED69151668A3}"/>
          </ac:spMkLst>
        </pc:spChg>
        <pc:spChg chg="del">
          <ac:chgData name="doc. RNDr. Marián Kireš PhD." userId="806b314d-655c-4b5c-9d34-ebb55657b693" providerId="ADAL" clId="{415F7E2F-07C8-4807-9A51-87493398E588}" dt="2022-10-12T19:14:02.903" v="41"/>
          <ac:spMkLst>
            <pc:docMk/>
            <pc:sldMk cId="2540428074" sldId="257"/>
            <ac:spMk id="3" creationId="{4ACE81BB-D996-9D32-DE53-250BAFC43E9A}"/>
          </ac:spMkLst>
        </pc:spChg>
        <pc:picChg chg="add mod">
          <ac:chgData name="doc. RNDr. Marián Kireš PhD." userId="806b314d-655c-4b5c-9d34-ebb55657b693" providerId="ADAL" clId="{415F7E2F-07C8-4807-9A51-87493398E588}" dt="2022-10-12T19:14:41.303" v="47" actId="14100"/>
          <ac:picMkLst>
            <pc:docMk/>
            <pc:sldMk cId="2540428074" sldId="257"/>
            <ac:picMk id="4" creationId="{239C10F9-156B-42F1-32D2-D6A30351D80B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0:57.497" v="0" actId="47"/>
        <pc:sldMkLst>
          <pc:docMk/>
          <pc:sldMk cId="2853815642" sldId="257"/>
        </pc:sldMkLst>
      </pc:sldChg>
      <pc:sldChg chg="del">
        <pc:chgData name="doc. RNDr. Marián Kireš PhD." userId="806b314d-655c-4b5c-9d34-ebb55657b693" providerId="ADAL" clId="{415F7E2F-07C8-4807-9A51-87493398E588}" dt="2022-10-12T19:10:58.789" v="2" actId="47"/>
        <pc:sldMkLst>
          <pc:docMk/>
          <pc:sldMk cId="2800001966" sldId="258"/>
        </pc:sldMkLst>
      </pc:sldChg>
      <pc:sldChg chg="addSp delSp modSp new mod">
        <pc:chgData name="doc. RNDr. Marián Kireš PhD." userId="806b314d-655c-4b5c-9d34-ebb55657b693" providerId="ADAL" clId="{415F7E2F-07C8-4807-9A51-87493398E588}" dt="2022-10-12T20:45:25.757" v="1141" actId="1076"/>
        <pc:sldMkLst>
          <pc:docMk/>
          <pc:sldMk cId="3747354615" sldId="258"/>
        </pc:sldMkLst>
        <pc:spChg chg="mod">
          <ac:chgData name="doc. RNDr. Marián Kireš PhD." userId="806b314d-655c-4b5c-9d34-ebb55657b693" providerId="ADAL" clId="{415F7E2F-07C8-4807-9A51-87493398E588}" dt="2022-10-12T19:15:16.556" v="49"/>
          <ac:spMkLst>
            <pc:docMk/>
            <pc:sldMk cId="3747354615" sldId="258"/>
            <ac:spMk id="2" creationId="{4DD52023-6C01-2FB4-8728-B288D11FA3BE}"/>
          </ac:spMkLst>
        </pc:spChg>
        <pc:spChg chg="mod">
          <ac:chgData name="doc. RNDr. Marián Kireš PhD." userId="806b314d-655c-4b5c-9d34-ebb55657b693" providerId="ADAL" clId="{415F7E2F-07C8-4807-9A51-87493398E588}" dt="2022-10-12T20:44:59.562" v="1140" actId="20577"/>
          <ac:spMkLst>
            <pc:docMk/>
            <pc:sldMk cId="3747354615" sldId="258"/>
            <ac:spMk id="3" creationId="{8E105ED5-D6B1-A305-4789-0A446CE4824F}"/>
          </ac:spMkLst>
        </pc:spChg>
        <pc:spChg chg="add del">
          <ac:chgData name="doc. RNDr. Marián Kireš PhD." userId="806b314d-655c-4b5c-9d34-ebb55657b693" providerId="ADAL" clId="{415F7E2F-07C8-4807-9A51-87493398E588}" dt="2022-10-12T19:15:52.080" v="54"/>
          <ac:spMkLst>
            <pc:docMk/>
            <pc:sldMk cId="3747354615" sldId="258"/>
            <ac:spMk id="4" creationId="{B0C738E0-0225-051C-988D-6E28660E6360}"/>
          </ac:spMkLst>
        </pc:spChg>
        <pc:spChg chg="add del">
          <ac:chgData name="doc. RNDr. Marián Kireš PhD." userId="806b314d-655c-4b5c-9d34-ebb55657b693" providerId="ADAL" clId="{415F7E2F-07C8-4807-9A51-87493398E588}" dt="2022-10-12T19:15:52.080" v="54"/>
          <ac:spMkLst>
            <pc:docMk/>
            <pc:sldMk cId="3747354615" sldId="258"/>
            <ac:spMk id="5" creationId="{82701D70-2CAE-EAA8-186A-0127CA28D75B}"/>
          </ac:spMkLst>
        </pc:spChg>
        <pc:spChg chg="add del">
          <ac:chgData name="doc. RNDr. Marián Kireš PhD." userId="806b314d-655c-4b5c-9d34-ebb55657b693" providerId="ADAL" clId="{415F7E2F-07C8-4807-9A51-87493398E588}" dt="2022-10-12T19:17:33.966" v="73" actId="22"/>
          <ac:spMkLst>
            <pc:docMk/>
            <pc:sldMk cId="3747354615" sldId="258"/>
            <ac:spMk id="9" creationId="{548125A2-950A-9A0F-2D3B-2A0AEC22D019}"/>
          </ac:spMkLst>
        </pc:spChg>
        <pc:spChg chg="add mod">
          <ac:chgData name="doc. RNDr. Marián Kireš PhD." userId="806b314d-655c-4b5c-9d34-ebb55657b693" providerId="ADAL" clId="{415F7E2F-07C8-4807-9A51-87493398E588}" dt="2022-10-12T20:45:25.757" v="1141" actId="1076"/>
          <ac:spMkLst>
            <pc:docMk/>
            <pc:sldMk cId="3747354615" sldId="258"/>
            <ac:spMk id="11" creationId="{B098E72A-0CA0-E8BF-C497-0DE8E5F7BEBF}"/>
          </ac:spMkLst>
        </pc:spChg>
        <pc:picChg chg="add del mod">
          <ac:chgData name="doc. RNDr. Marián Kireš PhD." userId="806b314d-655c-4b5c-9d34-ebb55657b693" providerId="ADAL" clId="{415F7E2F-07C8-4807-9A51-87493398E588}" dt="2022-10-12T19:17:25.585" v="65" actId="478"/>
          <ac:picMkLst>
            <pc:docMk/>
            <pc:sldMk cId="3747354615" sldId="258"/>
            <ac:picMk id="7" creationId="{F25DE2F5-E990-3127-7E97-9FB5A7B8342A}"/>
          </ac:picMkLst>
        </pc:picChg>
        <pc:picChg chg="add mod">
          <ac:chgData name="doc. RNDr. Marián Kireš PhD." userId="806b314d-655c-4b5c-9d34-ebb55657b693" providerId="ADAL" clId="{415F7E2F-07C8-4807-9A51-87493398E588}" dt="2022-10-12T20:43:29.145" v="1076" actId="1076"/>
          <ac:picMkLst>
            <pc:docMk/>
            <pc:sldMk cId="3747354615" sldId="258"/>
            <ac:picMk id="12" creationId="{EAA25137-D082-9114-135F-EA4DA71F1108}"/>
          </ac:picMkLst>
        </pc:picChg>
        <pc:picChg chg="add del">
          <ac:chgData name="doc. RNDr. Marián Kireš PhD." userId="806b314d-655c-4b5c-9d34-ebb55657b693" providerId="ADAL" clId="{415F7E2F-07C8-4807-9A51-87493398E588}" dt="2022-10-12T19:15:52.080" v="54"/>
          <ac:picMkLst>
            <pc:docMk/>
            <pc:sldMk cId="3747354615" sldId="258"/>
            <ac:picMk id="2049" creationId="{5BE0CD39-1ED5-4ED7-6FB7-4AABD249BC8A}"/>
          </ac:picMkLst>
        </pc:picChg>
      </pc:sldChg>
      <pc:sldChg chg="addSp delSp modSp add mod">
        <pc:chgData name="doc. RNDr. Marián Kireš PhD." userId="806b314d-655c-4b5c-9d34-ebb55657b693" providerId="ADAL" clId="{415F7E2F-07C8-4807-9A51-87493398E588}" dt="2022-10-12T20:08:09.425" v="298" actId="20577"/>
        <pc:sldMkLst>
          <pc:docMk/>
          <pc:sldMk cId="1820519773" sldId="259"/>
        </pc:sldMkLst>
        <pc:spChg chg="mod">
          <ac:chgData name="doc. RNDr. Marián Kireš PhD." userId="806b314d-655c-4b5c-9d34-ebb55657b693" providerId="ADAL" clId="{415F7E2F-07C8-4807-9A51-87493398E588}" dt="2022-10-12T20:08:09.425" v="298" actId="20577"/>
          <ac:spMkLst>
            <pc:docMk/>
            <pc:sldMk cId="1820519773" sldId="259"/>
            <ac:spMk id="3" creationId="{8E105ED5-D6B1-A305-4789-0A446CE4824F}"/>
          </ac:spMkLst>
        </pc:spChg>
        <pc:spChg chg="add mod">
          <ac:chgData name="doc. RNDr. Marián Kireš PhD." userId="806b314d-655c-4b5c-9d34-ebb55657b693" providerId="ADAL" clId="{415F7E2F-07C8-4807-9A51-87493398E588}" dt="2022-10-12T19:43:59.160" v="287" actId="1076"/>
          <ac:spMkLst>
            <pc:docMk/>
            <pc:sldMk cId="1820519773" sldId="259"/>
            <ac:spMk id="9" creationId="{D748102C-A7D2-A83D-008A-85A8428CE93E}"/>
          </ac:spMkLst>
        </pc:spChg>
        <pc:picChg chg="add mod">
          <ac:chgData name="doc. RNDr. Marián Kireš PhD." userId="806b314d-655c-4b5c-9d34-ebb55657b693" providerId="ADAL" clId="{415F7E2F-07C8-4807-9A51-87493398E588}" dt="2022-10-12T19:44:07.372" v="290" actId="14100"/>
          <ac:picMkLst>
            <pc:docMk/>
            <pc:sldMk cId="1820519773" sldId="259"/>
            <ac:picMk id="4" creationId="{D678A765-718C-EA9D-D31A-845220A753A7}"/>
          </ac:picMkLst>
        </pc:picChg>
        <pc:picChg chg="add mod">
          <ac:chgData name="doc. RNDr. Marián Kireš PhD." userId="806b314d-655c-4b5c-9d34-ebb55657b693" providerId="ADAL" clId="{415F7E2F-07C8-4807-9A51-87493398E588}" dt="2022-10-12T19:43:54.516" v="286" actId="1076"/>
          <ac:picMkLst>
            <pc:docMk/>
            <pc:sldMk cId="1820519773" sldId="259"/>
            <ac:picMk id="5" creationId="{A732E2F6-8FBD-6A66-F66F-8F01BCCF7946}"/>
          </ac:picMkLst>
        </pc:picChg>
        <pc:picChg chg="add del mod">
          <ac:chgData name="doc. RNDr. Marián Kireš PhD." userId="806b314d-655c-4b5c-9d34-ebb55657b693" providerId="ADAL" clId="{415F7E2F-07C8-4807-9A51-87493398E588}" dt="2022-10-12T19:27:54.407" v="231" actId="478"/>
          <ac:picMkLst>
            <pc:docMk/>
            <pc:sldMk cId="1820519773" sldId="259"/>
            <ac:picMk id="7" creationId="{5C6384EA-81B5-8DAF-4C9C-9FBF51649AD1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0:59.739" v="3" actId="47"/>
        <pc:sldMkLst>
          <pc:docMk/>
          <pc:sldMk cId="3016038455" sldId="259"/>
        </pc:sldMkLst>
      </pc:sldChg>
      <pc:sldChg chg="addSp delSp modSp add mod ord">
        <pc:chgData name="doc. RNDr. Marián Kireš PhD." userId="806b314d-655c-4b5c-9d34-ebb55657b693" providerId="ADAL" clId="{415F7E2F-07C8-4807-9A51-87493398E588}" dt="2022-10-12T20:32:07.016" v="741" actId="113"/>
        <pc:sldMkLst>
          <pc:docMk/>
          <pc:sldMk cId="528267183" sldId="260"/>
        </pc:sldMkLst>
        <pc:spChg chg="del">
          <ac:chgData name="doc. RNDr. Marián Kireš PhD." userId="806b314d-655c-4b5c-9d34-ebb55657b693" providerId="ADAL" clId="{415F7E2F-07C8-4807-9A51-87493398E588}" dt="2022-10-12T19:29:40.792" v="255" actId="931"/>
          <ac:spMkLst>
            <pc:docMk/>
            <pc:sldMk cId="528267183" sldId="260"/>
            <ac:spMk id="3" creationId="{8E105ED5-D6B1-A305-4789-0A446CE4824F}"/>
          </ac:spMkLst>
        </pc:spChg>
        <pc:spChg chg="add mod">
          <ac:chgData name="doc. RNDr. Marián Kireš PhD." userId="806b314d-655c-4b5c-9d34-ebb55657b693" providerId="ADAL" clId="{415F7E2F-07C8-4807-9A51-87493398E588}" dt="2022-10-12T20:32:07.016" v="741" actId="113"/>
          <ac:spMkLst>
            <pc:docMk/>
            <pc:sldMk cId="528267183" sldId="260"/>
            <ac:spMk id="6" creationId="{C42167C5-6C3F-2896-A788-E086E19B6708}"/>
          </ac:spMkLst>
        </pc:spChg>
        <pc:picChg chg="add mod modCrop">
          <ac:chgData name="doc. RNDr. Marián Kireš PhD." userId="806b314d-655c-4b5c-9d34-ebb55657b693" providerId="ADAL" clId="{415F7E2F-07C8-4807-9A51-87493398E588}" dt="2022-10-12T20:25:13.260" v="413" actId="14100"/>
          <ac:picMkLst>
            <pc:docMk/>
            <pc:sldMk cId="528267183" sldId="260"/>
            <ac:picMk id="5" creationId="{7CE418DA-BC1C-1818-7DE2-09C65F98D1D4}"/>
          </ac:picMkLst>
        </pc:picChg>
      </pc:sldChg>
      <pc:sldChg chg="addSp modSp add mod ord">
        <pc:chgData name="doc. RNDr. Marián Kireš PhD." userId="806b314d-655c-4b5c-9d34-ebb55657b693" providerId="ADAL" clId="{415F7E2F-07C8-4807-9A51-87493398E588}" dt="2022-10-12T20:23:04.006" v="383" actId="20577"/>
        <pc:sldMkLst>
          <pc:docMk/>
          <pc:sldMk cId="939132976" sldId="261"/>
        </pc:sldMkLst>
        <pc:spChg chg="mod">
          <ac:chgData name="doc. RNDr. Marián Kireš PhD." userId="806b314d-655c-4b5c-9d34-ebb55657b693" providerId="ADAL" clId="{415F7E2F-07C8-4807-9A51-87493398E588}" dt="2022-10-12T20:23:04.006" v="383" actId="20577"/>
          <ac:spMkLst>
            <pc:docMk/>
            <pc:sldMk cId="939132976" sldId="261"/>
            <ac:spMk id="3" creationId="{8E105ED5-D6B1-A305-4789-0A446CE4824F}"/>
          </ac:spMkLst>
        </pc:spChg>
        <pc:picChg chg="add mod">
          <ac:chgData name="doc. RNDr. Marián Kireš PhD." userId="806b314d-655c-4b5c-9d34-ebb55657b693" providerId="ADAL" clId="{415F7E2F-07C8-4807-9A51-87493398E588}" dt="2022-10-12T20:10:19.371" v="300" actId="14100"/>
          <ac:picMkLst>
            <pc:docMk/>
            <pc:sldMk cId="939132976" sldId="261"/>
            <ac:picMk id="4" creationId="{EFCBF143-43CA-C54E-B4FD-2F8A60C126CB}"/>
          </ac:picMkLst>
        </pc:picChg>
        <pc:picChg chg="add mod">
          <ac:chgData name="doc. RNDr. Marián Kireš PhD." userId="806b314d-655c-4b5c-9d34-ebb55657b693" providerId="ADAL" clId="{415F7E2F-07C8-4807-9A51-87493398E588}" dt="2022-10-12T20:11:48.645" v="350"/>
          <ac:picMkLst>
            <pc:docMk/>
            <pc:sldMk cId="939132976" sldId="261"/>
            <ac:picMk id="5" creationId="{A5C3BCF1-549E-D906-C1F1-BBEA245B1769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0:58.257" v="1" actId="47"/>
        <pc:sldMkLst>
          <pc:docMk/>
          <pc:sldMk cId="2103021585" sldId="261"/>
        </pc:sldMkLst>
      </pc:sldChg>
      <pc:sldChg chg="del">
        <pc:chgData name="doc. RNDr. Marián Kireš PhD." userId="806b314d-655c-4b5c-9d34-ebb55657b693" providerId="ADAL" clId="{415F7E2F-07C8-4807-9A51-87493398E588}" dt="2022-10-12T19:11:03.878" v="9" actId="47"/>
        <pc:sldMkLst>
          <pc:docMk/>
          <pc:sldMk cId="789627748" sldId="262"/>
        </pc:sldMkLst>
      </pc:sldChg>
      <pc:sldChg chg="modSp add mod">
        <pc:chgData name="doc. RNDr. Marián Kireš PhD." userId="806b314d-655c-4b5c-9d34-ebb55657b693" providerId="ADAL" clId="{415F7E2F-07C8-4807-9A51-87493398E588}" dt="2022-10-12T20:50:22.425" v="1193" actId="20577"/>
        <pc:sldMkLst>
          <pc:docMk/>
          <pc:sldMk cId="3486853094" sldId="262"/>
        </pc:sldMkLst>
        <pc:spChg chg="mod">
          <ac:chgData name="doc. RNDr. Marián Kireš PhD." userId="806b314d-655c-4b5c-9d34-ebb55657b693" providerId="ADAL" clId="{415F7E2F-07C8-4807-9A51-87493398E588}" dt="2022-10-12T20:50:22.425" v="1193" actId="20577"/>
          <ac:spMkLst>
            <pc:docMk/>
            <pc:sldMk cId="3486853094" sldId="262"/>
            <ac:spMk id="3" creationId="{8E105ED5-D6B1-A305-4789-0A446CE4824F}"/>
          </ac:spMkLst>
        </pc:spChg>
      </pc:sldChg>
      <pc:sldChg chg="addSp modSp add mod">
        <pc:chgData name="doc. RNDr. Marián Kireš PhD." userId="806b314d-655c-4b5c-9d34-ebb55657b693" providerId="ADAL" clId="{415F7E2F-07C8-4807-9A51-87493398E588}" dt="2022-10-12T20:46:44.786" v="1148" actId="113"/>
        <pc:sldMkLst>
          <pc:docMk/>
          <pc:sldMk cId="1860837985" sldId="263"/>
        </pc:sldMkLst>
        <pc:spChg chg="mod">
          <ac:chgData name="doc. RNDr. Marián Kireš PhD." userId="806b314d-655c-4b5c-9d34-ebb55657b693" providerId="ADAL" clId="{415F7E2F-07C8-4807-9A51-87493398E588}" dt="2022-10-12T20:46:44.786" v="1148" actId="113"/>
          <ac:spMkLst>
            <pc:docMk/>
            <pc:sldMk cId="1860837985" sldId="263"/>
            <ac:spMk id="6" creationId="{C42167C5-6C3F-2896-A788-E086E19B6708}"/>
          </ac:spMkLst>
        </pc:spChg>
        <pc:picChg chg="add mod">
          <ac:chgData name="doc. RNDr. Marián Kireš PhD." userId="806b314d-655c-4b5c-9d34-ebb55657b693" providerId="ADAL" clId="{415F7E2F-07C8-4807-9A51-87493398E588}" dt="2022-10-12T20:32:50.836" v="744" actId="1076"/>
          <ac:picMkLst>
            <pc:docMk/>
            <pc:sldMk cId="1860837985" sldId="263"/>
            <ac:picMk id="4" creationId="{0C9D2926-FF34-4E2A-19AD-F43DBF084617}"/>
          </ac:picMkLst>
        </pc:picChg>
        <pc:picChg chg="mod">
          <ac:chgData name="doc. RNDr. Marián Kireš PhD." userId="806b314d-655c-4b5c-9d34-ebb55657b693" providerId="ADAL" clId="{415F7E2F-07C8-4807-9A51-87493398E588}" dt="2022-10-12T20:25:32.319" v="415" actId="1076"/>
          <ac:picMkLst>
            <pc:docMk/>
            <pc:sldMk cId="1860837985" sldId="263"/>
            <ac:picMk id="5" creationId="{7CE418DA-BC1C-1818-7DE2-09C65F98D1D4}"/>
          </ac:picMkLst>
        </pc:picChg>
      </pc:sldChg>
      <pc:sldChg chg="add del">
        <pc:chgData name="doc. RNDr. Marián Kireš PhD." userId="806b314d-655c-4b5c-9d34-ebb55657b693" providerId="ADAL" clId="{415F7E2F-07C8-4807-9A51-87493398E588}" dt="2022-10-12T20:50:26.574" v="1194" actId="47"/>
        <pc:sldMkLst>
          <pc:docMk/>
          <pc:sldMk cId="605143605" sldId="264"/>
        </pc:sldMkLst>
      </pc:sldChg>
      <pc:sldChg chg="addSp delSp modSp add mod">
        <pc:chgData name="doc. RNDr. Marián Kireš PhD." userId="806b314d-655c-4b5c-9d34-ebb55657b693" providerId="ADAL" clId="{415F7E2F-07C8-4807-9A51-87493398E588}" dt="2022-10-12T20:41:53.149" v="1070" actId="1076"/>
        <pc:sldMkLst>
          <pc:docMk/>
          <pc:sldMk cId="3675172669" sldId="265"/>
        </pc:sldMkLst>
        <pc:spChg chg="mod">
          <ac:chgData name="doc. RNDr. Marián Kireš PhD." userId="806b314d-655c-4b5c-9d34-ebb55657b693" providerId="ADAL" clId="{415F7E2F-07C8-4807-9A51-87493398E588}" dt="2022-10-12T20:41:45.469" v="1068" actId="404"/>
          <ac:spMkLst>
            <pc:docMk/>
            <pc:sldMk cId="3675172669" sldId="265"/>
            <ac:spMk id="3" creationId="{8E105ED5-D6B1-A305-4789-0A446CE4824F}"/>
          </ac:spMkLst>
        </pc:spChg>
        <pc:picChg chg="del">
          <ac:chgData name="doc. RNDr. Marián Kireš PhD." userId="806b314d-655c-4b5c-9d34-ebb55657b693" providerId="ADAL" clId="{415F7E2F-07C8-4807-9A51-87493398E588}" dt="2022-10-12T20:39:22.643" v="1027" actId="478"/>
          <ac:picMkLst>
            <pc:docMk/>
            <pc:sldMk cId="3675172669" sldId="265"/>
            <ac:picMk id="4" creationId="{EFCBF143-43CA-C54E-B4FD-2F8A60C126CB}"/>
          </ac:picMkLst>
        </pc:picChg>
        <pc:picChg chg="add mod">
          <ac:chgData name="doc. RNDr. Marián Kireš PhD." userId="806b314d-655c-4b5c-9d34-ebb55657b693" providerId="ADAL" clId="{415F7E2F-07C8-4807-9A51-87493398E588}" dt="2022-10-12T20:41:53.149" v="1070" actId="1076"/>
          <ac:picMkLst>
            <pc:docMk/>
            <pc:sldMk cId="3675172669" sldId="265"/>
            <ac:picMk id="6" creationId="{B45E83FD-E9A8-C41F-CD70-484F6863A28D}"/>
          </ac:picMkLst>
        </pc:picChg>
        <pc:picChg chg="add mod">
          <ac:chgData name="doc. RNDr. Marián Kireš PhD." userId="806b314d-655c-4b5c-9d34-ebb55657b693" providerId="ADAL" clId="{415F7E2F-07C8-4807-9A51-87493398E588}" dt="2022-10-12T20:40:31.813" v="1043" actId="14100"/>
          <ac:picMkLst>
            <pc:docMk/>
            <pc:sldMk cId="3675172669" sldId="265"/>
            <ac:picMk id="8" creationId="{E1E2D5D0-6EDF-AD95-FBD4-5CC322B518B8}"/>
          </ac:picMkLst>
        </pc:picChg>
        <pc:picChg chg="add mod">
          <ac:chgData name="doc. RNDr. Marián Kireš PhD." userId="806b314d-655c-4b5c-9d34-ebb55657b693" providerId="ADAL" clId="{415F7E2F-07C8-4807-9A51-87493398E588}" dt="2022-10-12T20:41:49.729" v="1069" actId="14100"/>
          <ac:picMkLst>
            <pc:docMk/>
            <pc:sldMk cId="3675172669" sldId="265"/>
            <ac:picMk id="10" creationId="{01948C80-EB30-1CCA-1FFC-F5A1F56A71ED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1:03.168" v="8" actId="47"/>
        <pc:sldMkLst>
          <pc:docMk/>
          <pc:sldMk cId="935190919" sldId="266"/>
        </pc:sldMkLst>
      </pc:sldChg>
      <pc:sldChg chg="del">
        <pc:chgData name="doc. RNDr. Marián Kireš PhD." userId="806b314d-655c-4b5c-9d34-ebb55657b693" providerId="ADAL" clId="{415F7E2F-07C8-4807-9A51-87493398E588}" dt="2022-10-12T19:11:04.147" v="10" actId="47"/>
        <pc:sldMkLst>
          <pc:docMk/>
          <pc:sldMk cId="2558335996" sldId="267"/>
        </pc:sldMkLst>
      </pc:sldChg>
      <pc:sldChg chg="del">
        <pc:chgData name="doc. RNDr. Marián Kireš PhD." userId="806b314d-655c-4b5c-9d34-ebb55657b693" providerId="ADAL" clId="{415F7E2F-07C8-4807-9A51-87493398E588}" dt="2022-10-12T19:10:59.986" v="4" actId="47"/>
        <pc:sldMkLst>
          <pc:docMk/>
          <pc:sldMk cId="3388444338" sldId="268"/>
        </pc:sldMkLst>
      </pc:sldChg>
      <pc:sldChg chg="del">
        <pc:chgData name="doc. RNDr. Marián Kireš PhD." userId="806b314d-655c-4b5c-9d34-ebb55657b693" providerId="ADAL" clId="{415F7E2F-07C8-4807-9A51-87493398E588}" dt="2022-10-12T19:11:00.864" v="6" actId="47"/>
        <pc:sldMkLst>
          <pc:docMk/>
          <pc:sldMk cId="3849658956" sldId="269"/>
        </pc:sldMkLst>
      </pc:sldChg>
      <pc:sldChg chg="del">
        <pc:chgData name="doc. RNDr. Marián Kireš PhD." userId="806b314d-655c-4b5c-9d34-ebb55657b693" providerId="ADAL" clId="{415F7E2F-07C8-4807-9A51-87493398E588}" dt="2022-10-12T19:11:02.572" v="7" actId="47"/>
        <pc:sldMkLst>
          <pc:docMk/>
          <pc:sldMk cId="2180876219" sldId="270"/>
        </pc:sldMkLst>
      </pc:sldChg>
      <pc:sldChg chg="del">
        <pc:chgData name="doc. RNDr. Marián Kireš PhD." userId="806b314d-655c-4b5c-9d34-ebb55657b693" providerId="ADAL" clId="{415F7E2F-07C8-4807-9A51-87493398E588}" dt="2022-10-12T19:11:00.233" v="5" actId="47"/>
        <pc:sldMkLst>
          <pc:docMk/>
          <pc:sldMk cId="3991816397" sldId="273"/>
        </pc:sldMkLst>
      </pc:sldChg>
      <pc:sldChg chg="del">
        <pc:chgData name="doc. RNDr. Marián Kireš PhD." userId="806b314d-655c-4b5c-9d34-ebb55657b693" providerId="ADAL" clId="{415F7E2F-07C8-4807-9A51-87493398E588}" dt="2022-10-12T19:11:05.998" v="11" actId="47"/>
        <pc:sldMkLst>
          <pc:docMk/>
          <pc:sldMk cId="8355385" sldId="274"/>
        </pc:sldMkLst>
      </pc:sldChg>
      <pc:sldChg chg="del">
        <pc:chgData name="doc. RNDr. Marián Kireš PhD." userId="806b314d-655c-4b5c-9d34-ebb55657b693" providerId="ADAL" clId="{415F7E2F-07C8-4807-9A51-87493398E588}" dt="2022-10-12T19:11:07.580" v="12" actId="47"/>
        <pc:sldMkLst>
          <pc:docMk/>
          <pc:sldMk cId="4243879973" sldId="275"/>
        </pc:sldMkLst>
      </pc:sldChg>
    </pc:docChg>
  </pc:docChgLst>
  <pc:docChgLst>
    <pc:chgData name="doc. RNDr. Marián Kireš PhD." userId="806b314d-655c-4b5c-9d34-ebb55657b693" providerId="ADAL" clId="{13ACF499-A27C-4F60-B33F-D754D4979DFD}"/>
    <pc:docChg chg="modSld">
      <pc:chgData name="doc. RNDr. Marián Kireš PhD." userId="806b314d-655c-4b5c-9d34-ebb55657b693" providerId="ADAL" clId="{13ACF499-A27C-4F60-B33F-D754D4979DFD}" dt="2021-11-07T16:43:32.942" v="76"/>
      <pc:docMkLst>
        <pc:docMk/>
      </pc:docMkLst>
      <pc:sldChg chg="modAnim">
        <pc:chgData name="doc. RNDr. Marián Kireš PhD." userId="806b314d-655c-4b5c-9d34-ebb55657b693" providerId="ADAL" clId="{13ACF499-A27C-4F60-B33F-D754D4979DFD}" dt="2021-11-07T16:35:58.701" v="44"/>
        <pc:sldMkLst>
          <pc:docMk/>
          <pc:sldMk cId="789627748" sldId="262"/>
        </pc:sldMkLst>
      </pc:sldChg>
      <pc:sldChg chg="modAnim">
        <pc:chgData name="doc. RNDr. Marián Kireš PhD." userId="806b314d-655c-4b5c-9d34-ebb55657b693" providerId="ADAL" clId="{13ACF499-A27C-4F60-B33F-D754D4979DFD}" dt="2021-11-07T16:35:30.617" v="42"/>
        <pc:sldMkLst>
          <pc:docMk/>
          <pc:sldMk cId="935190919" sldId="266"/>
        </pc:sldMkLst>
      </pc:sldChg>
      <pc:sldChg chg="addSp modSp mod modAnim">
        <pc:chgData name="doc. RNDr. Marián Kireš PhD." userId="806b314d-655c-4b5c-9d34-ebb55657b693" providerId="ADAL" clId="{13ACF499-A27C-4F60-B33F-D754D4979DFD}" dt="2021-11-07T16:33:34.545" v="23"/>
        <pc:sldMkLst>
          <pc:docMk/>
          <pc:sldMk cId="3849658956" sldId="269"/>
        </pc:sldMkLst>
        <pc:spChg chg="mod">
          <ac:chgData name="doc. RNDr. Marián Kireš PhD." userId="806b314d-655c-4b5c-9d34-ebb55657b693" providerId="ADAL" clId="{13ACF499-A27C-4F60-B33F-D754D4979DFD}" dt="2021-11-07T16:32:33.981" v="9" actId="14100"/>
          <ac:spMkLst>
            <pc:docMk/>
            <pc:sldMk cId="3849658956" sldId="269"/>
            <ac:spMk id="3" creationId="{30399E84-AF0B-4976-8D28-E368071A0AA3}"/>
          </ac:spMkLst>
        </pc:spChg>
        <pc:spChg chg="mod">
          <ac:chgData name="doc. RNDr. Marián Kireš PhD." userId="806b314d-655c-4b5c-9d34-ebb55657b693" providerId="ADAL" clId="{13ACF499-A27C-4F60-B33F-D754D4979DFD}" dt="2021-11-07T16:33:01.198" v="12" actId="164"/>
          <ac:spMkLst>
            <pc:docMk/>
            <pc:sldMk cId="3849658956" sldId="269"/>
            <ac:spMk id="6" creationId="{248A5DEB-11D7-4E7F-825B-00E7B81D8807}"/>
          </ac:spMkLst>
        </pc:spChg>
        <pc:spChg chg="mod">
          <ac:chgData name="doc. RNDr. Marián Kireš PhD." userId="806b314d-655c-4b5c-9d34-ebb55657b693" providerId="ADAL" clId="{13ACF499-A27C-4F60-B33F-D754D4979DFD}" dt="2021-11-07T16:33:01.198" v="12" actId="164"/>
          <ac:spMkLst>
            <pc:docMk/>
            <pc:sldMk cId="3849658956" sldId="269"/>
            <ac:spMk id="7" creationId="{EDB5A0F7-90D4-4B18-A7DC-C4E21ED4DA56}"/>
          </ac:spMkLst>
        </pc:spChg>
        <pc:grpChg chg="add mod">
          <ac:chgData name="doc. RNDr. Marián Kireš PhD." userId="806b314d-655c-4b5c-9d34-ebb55657b693" providerId="ADAL" clId="{13ACF499-A27C-4F60-B33F-D754D4979DFD}" dt="2021-11-07T16:33:01.198" v="12" actId="164"/>
          <ac:grpSpMkLst>
            <pc:docMk/>
            <pc:sldMk cId="3849658956" sldId="269"/>
            <ac:grpSpMk id="4" creationId="{97E12C7B-1FD2-4F83-A076-A933F45BA6E3}"/>
          </ac:grpSpMkLst>
        </pc:grpChg>
        <pc:picChg chg="mod">
          <ac:chgData name="doc. RNDr. Marián Kireš PhD." userId="806b314d-655c-4b5c-9d34-ebb55657b693" providerId="ADAL" clId="{13ACF499-A27C-4F60-B33F-D754D4979DFD}" dt="2021-11-07T16:33:01.198" v="12" actId="164"/>
          <ac:picMkLst>
            <pc:docMk/>
            <pc:sldMk cId="3849658956" sldId="269"/>
            <ac:picMk id="9" creationId="{C34725B3-DF59-4940-9488-5CB1E4DDD1CA}"/>
          </ac:picMkLst>
        </pc:picChg>
      </pc:sldChg>
      <pc:sldChg chg="addSp modSp modAnim">
        <pc:chgData name="doc. RNDr. Marián Kireš PhD." userId="806b314d-655c-4b5c-9d34-ebb55657b693" providerId="ADAL" clId="{13ACF499-A27C-4F60-B33F-D754D4979DFD}" dt="2021-11-07T16:34:47.235" v="33"/>
        <pc:sldMkLst>
          <pc:docMk/>
          <pc:sldMk cId="2180876219" sldId="270"/>
        </pc:sldMkLst>
        <pc:grpChg chg="add mod">
          <ac:chgData name="doc. RNDr. Marián Kireš PhD." userId="806b314d-655c-4b5c-9d34-ebb55657b693" providerId="ADAL" clId="{13ACF499-A27C-4F60-B33F-D754D4979DFD}" dt="2021-11-07T16:34:31.231" v="25" actId="164"/>
          <ac:grpSpMkLst>
            <pc:docMk/>
            <pc:sldMk cId="2180876219" sldId="270"/>
            <ac:grpSpMk id="4" creationId="{89E7B2EA-A9FD-4F9D-ABDA-F34D6D5ACC34}"/>
          </ac:grpSpMkLst>
        </pc:grpChg>
        <pc:grpChg chg="mod">
          <ac:chgData name="doc. RNDr. Marián Kireš PhD." userId="806b314d-655c-4b5c-9d34-ebb55657b693" providerId="ADAL" clId="{13ACF499-A27C-4F60-B33F-D754D4979DFD}" dt="2021-11-07T16:34:31.231" v="25" actId="164"/>
          <ac:grpSpMkLst>
            <pc:docMk/>
            <pc:sldMk cId="2180876219" sldId="270"/>
            <ac:grpSpMk id="8" creationId="{E5F7C8CA-5C6F-41CE-9992-D6372AE99C2D}"/>
          </ac:grpSpMkLst>
        </pc:grpChg>
        <pc:picChg chg="mod">
          <ac:chgData name="doc. RNDr. Marián Kireš PhD." userId="806b314d-655c-4b5c-9d34-ebb55657b693" providerId="ADAL" clId="{13ACF499-A27C-4F60-B33F-D754D4979DFD}" dt="2021-11-07T16:34:31.231" v="25" actId="164"/>
          <ac:picMkLst>
            <pc:docMk/>
            <pc:sldMk cId="2180876219" sldId="270"/>
            <ac:picMk id="10" creationId="{C0CC7193-0475-448A-8EDA-A69B0ECC2312}"/>
          </ac:picMkLst>
        </pc:picChg>
      </pc:sldChg>
      <pc:sldChg chg="modSp mod modAnim">
        <pc:chgData name="doc. RNDr. Marián Kireš PhD." userId="806b314d-655c-4b5c-9d34-ebb55657b693" providerId="ADAL" clId="{13ACF499-A27C-4F60-B33F-D754D4979DFD}" dt="2021-11-07T16:43:32.942" v="76"/>
        <pc:sldMkLst>
          <pc:docMk/>
          <pc:sldMk cId="3991816397" sldId="273"/>
        </pc:sldMkLst>
        <pc:spChg chg="mod">
          <ac:chgData name="doc. RNDr. Marián Kireš PhD." userId="806b314d-655c-4b5c-9d34-ebb55657b693" providerId="ADAL" clId="{13ACF499-A27C-4F60-B33F-D754D4979DFD}" dt="2021-11-07T16:41:58.082" v="53" actId="14100"/>
          <ac:spMkLst>
            <pc:docMk/>
            <pc:sldMk cId="3991816397" sldId="273"/>
            <ac:spMk id="26" creationId="{FAB523C6-B8CB-4B90-B9F4-5FE556D596EC}"/>
          </ac:spMkLst>
        </pc:spChg>
        <pc:spChg chg="mod">
          <ac:chgData name="doc. RNDr. Marián Kireš PhD." userId="806b314d-655c-4b5c-9d34-ebb55657b693" providerId="ADAL" clId="{13ACF499-A27C-4F60-B33F-D754D4979DFD}" dt="2021-11-07T16:42:37.395" v="64" actId="1076"/>
          <ac:spMkLst>
            <pc:docMk/>
            <pc:sldMk cId="3991816397" sldId="273"/>
            <ac:spMk id="27" creationId="{B197AAA5-73E4-4A18-9271-3474D2EB5ADF}"/>
          </ac:spMkLst>
        </pc:spChg>
        <pc:spChg chg="mod">
          <ac:chgData name="doc. RNDr. Marián Kireš PhD." userId="806b314d-655c-4b5c-9d34-ebb55657b693" providerId="ADAL" clId="{13ACF499-A27C-4F60-B33F-D754D4979DFD}" dt="2021-11-07T16:43:13.736" v="71" actId="1076"/>
          <ac:spMkLst>
            <pc:docMk/>
            <pc:sldMk cId="3991816397" sldId="273"/>
            <ac:spMk id="28" creationId="{AF603D05-5A8C-4018-9C51-62BB0000006E}"/>
          </ac:spMkLst>
        </pc:spChg>
      </pc:sldChg>
    </pc:docChg>
  </pc:docChgLst>
  <pc:docChgLst>
    <pc:chgData name="doc. RNDr. Marián Kireš PhD." userId="806b314d-655c-4b5c-9d34-ebb55657b693" providerId="ADAL" clId="{1DC4112C-94FA-412A-91C6-1B5D1264F1A3}"/>
    <pc:docChg chg="undo custSel modSld">
      <pc:chgData name="doc. RNDr. Marián Kireš PhD." userId="806b314d-655c-4b5c-9d34-ebb55657b693" providerId="ADAL" clId="{1DC4112C-94FA-412A-91C6-1B5D1264F1A3}" dt="2022-10-13T08:36:05.409" v="587" actId="6549"/>
      <pc:docMkLst>
        <pc:docMk/>
      </pc:docMkLst>
      <pc:sldChg chg="modSp mod">
        <pc:chgData name="doc. RNDr. Marián Kireš PhD." userId="806b314d-655c-4b5c-9d34-ebb55657b693" providerId="ADAL" clId="{1DC4112C-94FA-412A-91C6-1B5D1264F1A3}" dt="2022-10-13T08:33:00.157" v="585" actId="1076"/>
        <pc:sldMkLst>
          <pc:docMk/>
          <pc:sldMk cId="939132976" sldId="261"/>
        </pc:sldMkLst>
        <pc:spChg chg="mod">
          <ac:chgData name="doc. RNDr. Marián Kireš PhD." userId="806b314d-655c-4b5c-9d34-ebb55657b693" providerId="ADAL" clId="{1DC4112C-94FA-412A-91C6-1B5D1264F1A3}" dt="2022-10-13T08:32:47.293" v="580" actId="20577"/>
          <ac:spMkLst>
            <pc:docMk/>
            <pc:sldMk cId="939132976" sldId="261"/>
            <ac:spMk id="3" creationId="{8E105ED5-D6B1-A305-4789-0A446CE4824F}"/>
          </ac:spMkLst>
        </pc:spChg>
        <pc:picChg chg="mod">
          <ac:chgData name="doc. RNDr. Marián Kireš PhD." userId="806b314d-655c-4b5c-9d34-ebb55657b693" providerId="ADAL" clId="{1DC4112C-94FA-412A-91C6-1B5D1264F1A3}" dt="2022-10-13T08:33:00.157" v="585" actId="1076"/>
          <ac:picMkLst>
            <pc:docMk/>
            <pc:sldMk cId="939132976" sldId="261"/>
            <ac:picMk id="4" creationId="{EFCBF143-43CA-C54E-B4FD-2F8A60C126CB}"/>
          </ac:picMkLst>
        </pc:picChg>
      </pc:sldChg>
      <pc:sldChg chg="modSp mod">
        <pc:chgData name="doc. RNDr. Marián Kireš PhD." userId="806b314d-655c-4b5c-9d34-ebb55657b693" providerId="ADAL" clId="{1DC4112C-94FA-412A-91C6-1B5D1264F1A3}" dt="2022-10-13T08:36:05.409" v="587" actId="6549"/>
        <pc:sldMkLst>
          <pc:docMk/>
          <pc:sldMk cId="3486853094" sldId="262"/>
        </pc:sldMkLst>
        <pc:spChg chg="mod">
          <ac:chgData name="doc. RNDr. Marián Kireš PhD." userId="806b314d-655c-4b5c-9d34-ebb55657b693" providerId="ADAL" clId="{1DC4112C-94FA-412A-91C6-1B5D1264F1A3}" dt="2022-10-13T08:36:05.409" v="587" actId="6549"/>
          <ac:spMkLst>
            <pc:docMk/>
            <pc:sldMk cId="3486853094" sldId="262"/>
            <ac:spMk id="3" creationId="{8E105ED5-D6B1-A305-4789-0A446CE482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0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0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73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11" y="177680"/>
            <a:ext cx="7510214" cy="98807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29" y="1356432"/>
            <a:ext cx="8649422" cy="53607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8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6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7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74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5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529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3F96-7298-441C-8C15-35BEDFEBD968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45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42A70-B719-4736-8688-D4B3988D8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92" y="1575043"/>
            <a:ext cx="8789616" cy="329884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br>
              <a:rPr lang="sk-S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k-S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nasmerujete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prúd vzduchu 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rotujúci disk 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dierami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môžete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počuť zvuk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Vysvetlite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tento jav a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preskúmajte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vlastnosti zvuku 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závisia od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relevantných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parametrov</a:t>
            </a:r>
            <a:r>
              <a:rPr lang="sk-SK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2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2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105ED5-D6B1-A305-4789-0A446CE48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Vysvetlenie problému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Zvuk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mechanické vlnenie, zmena tlaku vzduchu, frekvencia 16 Hz – 16 000 Hz,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vzduch pri prechode úzkou hranatou štrbinou produkuje víry (statický prípad)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Carriérove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víry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frekvencia zvuku (500 Hz)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– rýchlosť vzduchu (0,5 m/s)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– šírka štrbiny (1 mm)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turbuletné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prúdenie,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Reynoldsovo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číslo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prefúknutie na vyšší tón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Schlierenova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fotografia alebo dymové obrazce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Dokážeme fúkaním vzduchu cez otvor v nerotujúcom disku produkovať počuteľný zvuk?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lokTextu 10">
                <a:extLst>
                  <a:ext uri="{FF2B5EF4-FFF2-40B4-BE49-F238E27FC236}">
                    <a16:creationId xmlns:a16="http://schemas.microsoft.com/office/drawing/2014/main" id="{B098E72A-0CA0-E8BF-C497-0DE8E5F7BEBF}"/>
                  </a:ext>
                </a:extLst>
              </p:cNvPr>
              <p:cNvSpPr txBox="1"/>
              <p:nvPr/>
            </p:nvSpPr>
            <p:spPr>
              <a:xfrm>
                <a:off x="2804556" y="3746089"/>
                <a:ext cx="4663877" cy="567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1" name="BlokTextu 10">
                <a:extLst>
                  <a:ext uri="{FF2B5EF4-FFF2-40B4-BE49-F238E27FC236}">
                    <a16:creationId xmlns:a16="http://schemas.microsoft.com/office/drawing/2014/main" id="{B098E72A-0CA0-E8BF-C497-0DE8E5F7B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56" y="3746089"/>
                <a:ext cx="4663877" cy="56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EAA25137-D082-9114-135F-EA4DA71F1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53" y="1822873"/>
            <a:ext cx="1581098" cy="38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5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105ED5-D6B1-A305-4789-0A446CE48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/>
              <a:t>Seebeckova</a:t>
            </a:r>
            <a:r>
              <a:rPr lang="sk-SK" b="1" dirty="0"/>
              <a:t> siréna</a:t>
            </a:r>
          </a:p>
          <a:p>
            <a:pPr marL="0" indent="0">
              <a:buNone/>
            </a:pPr>
            <a:endParaRPr lang="sk-SK" b="1" dirty="0"/>
          </a:p>
          <a:p>
            <a:pPr marL="179388" indent="-179388">
              <a:buNone/>
              <a:tabLst>
                <a:tab pos="179388" algn="l"/>
              </a:tabLst>
            </a:pPr>
            <a:r>
              <a:rPr lang="sk-SK" sz="2000" dirty="0"/>
              <a:t>-	kruhové otvory </a:t>
            </a:r>
            <a:br>
              <a:rPr lang="sk-SK" sz="2000" dirty="0"/>
            </a:br>
            <a:r>
              <a:rPr lang="sk-SK" sz="2000" dirty="0"/>
              <a:t>umiestnené na sústredných kružniciach</a:t>
            </a:r>
          </a:p>
          <a:p>
            <a:pPr marL="179388" indent="-179388">
              <a:buNone/>
              <a:tabLst>
                <a:tab pos="179388" algn="l"/>
              </a:tabLst>
            </a:pPr>
            <a:r>
              <a:rPr lang="sk-SK" sz="2000" dirty="0"/>
              <a:t>-	počet otvorov na kružnici, napr. : 24:27:30:32:36:40:45:48</a:t>
            </a:r>
          </a:p>
          <a:p>
            <a:pPr>
              <a:buFontTx/>
              <a:buChar char="-"/>
              <a:tabLst>
                <a:tab pos="179388" algn="l"/>
              </a:tabLst>
            </a:pPr>
            <a:r>
              <a:rPr lang="sk-SK" sz="2000" dirty="0"/>
              <a:t>zmena tlaku vzduchu pri náraze na rotujúci disk s otvormi</a:t>
            </a:r>
            <a:br>
              <a:rPr lang="sk-SK" sz="2000" dirty="0"/>
            </a:br>
            <a:r>
              <a:rPr lang="sk-SK" sz="2000" dirty="0"/>
              <a:t>(dynamický prípad)</a:t>
            </a:r>
          </a:p>
          <a:p>
            <a:pPr>
              <a:buFontTx/>
              <a:buChar char="-"/>
              <a:tabLst>
                <a:tab pos="179388" algn="l"/>
              </a:tabLst>
            </a:pPr>
            <a:endParaRPr lang="sk-SK" sz="2000" dirty="0"/>
          </a:p>
          <a:p>
            <a:pPr>
              <a:buFontTx/>
              <a:buChar char="-"/>
              <a:tabLst>
                <a:tab pos="179388" algn="l"/>
              </a:tabLst>
            </a:pPr>
            <a:endParaRPr lang="sk-SK" sz="2000" dirty="0"/>
          </a:p>
          <a:p>
            <a:pPr marL="0" indent="0">
              <a:buNone/>
              <a:tabLst>
                <a:tab pos="179388" algn="l"/>
              </a:tabLst>
            </a:pPr>
            <a:r>
              <a:rPr lang="sk-SK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k-S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otvorov na kružnici</a:t>
            </a:r>
            <a:endParaRPr lang="sk-SK" sz="2000" dirty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678A765-718C-EA9D-D31A-845220A7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4" y="1333463"/>
            <a:ext cx="4254151" cy="169849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732E2F6-8FBD-6A66-F66F-8F01BCCF7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97" y="4229647"/>
            <a:ext cx="3879985" cy="21185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D748102C-A7D2-A83D-008A-85A8428CE93E}"/>
                  </a:ext>
                </a:extLst>
              </p:cNvPr>
              <p:cNvSpPr txBox="1"/>
              <p:nvPr/>
            </p:nvSpPr>
            <p:spPr>
              <a:xfrm>
                <a:off x="0" y="4321708"/>
                <a:ext cx="4585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𝑧𝑣𝑢𝑘𝑢</m:t>
                          </m:r>
                        </m:sub>
                      </m:sSub>
                      <m:r>
                        <a:rPr lang="sk-SK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𝑜𝑡</m:t>
                          </m:r>
                          <m:r>
                            <a:rPr lang="sk-SK" i="0">
                              <a:latin typeface="Cambria Math" panose="02040503050406030204" pitchFamily="18" charset="0"/>
                            </a:rPr>
                            <m:t>áč</m:t>
                          </m:r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𝑎𝑛𝑖𝑎</m:t>
                          </m:r>
                        </m:sub>
                      </m:sSub>
                      <m:r>
                        <a:rPr lang="sk-SK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D748102C-A7D2-A83D-008A-85A8428CE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1708"/>
                <a:ext cx="4585124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51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E105ED5-D6B1-A305-4789-0A446CE4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k-SK" b="1" dirty="0"/>
                  <a:t>Zvuk</a:t>
                </a:r>
              </a:p>
              <a:p>
                <a:pPr>
                  <a:buFontTx/>
                  <a:buChar char="-"/>
                </a:pPr>
                <a:r>
                  <a:rPr lang="sk-SK" sz="2000" dirty="0"/>
                  <a:t>mechanické pozdĺžne vlnenie, stláčanie a rozpínanie pružného prostredia </a:t>
                </a:r>
              </a:p>
              <a:p>
                <a:pPr>
                  <a:buFontTx/>
                  <a:buChar char="-"/>
                </a:pPr>
                <a:r>
                  <a:rPr lang="sk-SK" sz="2000" dirty="0"/>
                  <a:t> prah počuteľnosti </a:t>
                </a:r>
                <a:r>
                  <a:rPr lang="el-GR" sz="2000" dirty="0"/>
                  <a:t>Δ</a:t>
                </a:r>
                <a:r>
                  <a:rPr lang="sk-SK" sz="2000" dirty="0"/>
                  <a:t>p = 10</a:t>
                </a:r>
                <a:r>
                  <a:rPr lang="sk-SK" sz="2000" baseline="30000" dirty="0"/>
                  <a:t>-5</a:t>
                </a:r>
                <a:r>
                  <a:rPr lang="sk-SK" sz="2000" dirty="0"/>
                  <a:t> Pa	</a:t>
                </a:r>
                <a:r>
                  <a:rPr lang="el-GR" sz="2000" dirty="0"/>
                  <a:t> </a:t>
                </a:r>
                <a:r>
                  <a:rPr lang="sk-SK" sz="2000" dirty="0"/>
                  <a:t>prah bolesti   </a:t>
                </a:r>
                <a:r>
                  <a:rPr lang="el-GR" sz="2000" dirty="0"/>
                  <a:t>Δ</a:t>
                </a:r>
                <a:r>
                  <a:rPr lang="sk-SK" sz="2000" dirty="0"/>
                  <a:t>p = 10</a:t>
                </a:r>
                <a:r>
                  <a:rPr lang="sk-SK" sz="2000" baseline="30000" dirty="0"/>
                  <a:t>2</a:t>
                </a:r>
                <a:r>
                  <a:rPr lang="sk-SK" sz="2000" dirty="0"/>
                  <a:t> Pa</a:t>
                </a:r>
              </a:p>
              <a:p>
                <a:pPr>
                  <a:buFontTx/>
                  <a:buChar char="-"/>
                </a:pPr>
                <a:r>
                  <a:rPr lang="sk-SK" sz="2000" dirty="0"/>
                  <a:t>periodický a harmonický priebeh</a:t>
                </a:r>
                <a:r>
                  <a:rPr lang="en-GB" sz="2000" dirty="0"/>
                  <a:t>, </a:t>
                </a:r>
                <a:r>
                  <a:rPr lang="sk-SK" sz="2000" b="1" dirty="0"/>
                  <a:t>jednoduchý tón</a:t>
                </a:r>
              </a:p>
              <a:p>
                <a:pPr>
                  <a:buFontTx/>
                  <a:buChar char="-"/>
                </a:pPr>
                <a:r>
                  <a:rPr lang="sk-SK" sz="2000" b="1" dirty="0"/>
                  <a:t>výška zvuku</a:t>
                </a:r>
                <a:r>
                  <a:rPr lang="en-GB" sz="2000" b="1" dirty="0"/>
                  <a:t> </a:t>
                </a:r>
                <a:r>
                  <a:rPr lang="sk-SK" sz="2000" dirty="0"/>
                  <a:t>- frekvencia</a:t>
                </a:r>
              </a:p>
              <a:p>
                <a:pPr>
                  <a:buFontTx/>
                  <a:buChar char="-"/>
                </a:pPr>
                <a:endParaRPr lang="sk-SK" sz="2000" dirty="0"/>
              </a:p>
              <a:p>
                <a:pPr>
                  <a:buFontTx/>
                  <a:buChar char="-"/>
                </a:pPr>
                <a:endParaRPr lang="sk-SK" sz="2000" dirty="0"/>
              </a:p>
              <a:p>
                <a:pPr>
                  <a:buFontTx/>
                  <a:buChar char="-"/>
                </a:pPr>
                <a:endParaRPr lang="sk-SK" sz="2000" dirty="0"/>
              </a:p>
              <a:p>
                <a:pPr>
                  <a:buFontTx/>
                  <a:buChar char="-"/>
                </a:pPr>
                <a:r>
                  <a:rPr lang="sk-SK" sz="2000" dirty="0"/>
                  <a:t>viacero frekvencií, </a:t>
                </a:r>
                <a:r>
                  <a:rPr lang="sk-SK" sz="2000" b="1" dirty="0"/>
                  <a:t>zložený tón </a:t>
                </a:r>
              </a:p>
              <a:p>
                <a:pPr>
                  <a:buFontTx/>
                  <a:buChar char="-"/>
                </a:pPr>
                <a:r>
                  <a:rPr lang="sk-SK" sz="2000" dirty="0"/>
                  <a:t>výšku udáva základná (najnižšia frekvencia)</a:t>
                </a:r>
              </a:p>
              <a:p>
                <a:pPr>
                  <a:buFontTx/>
                  <a:buChar char="-"/>
                </a:pPr>
                <a:r>
                  <a:rPr lang="sk-SK" sz="2000" b="1" dirty="0"/>
                  <a:t>farba zvuku </a:t>
                </a:r>
                <a:r>
                  <a:rPr lang="sk-SK" sz="2000" dirty="0"/>
                  <a:t>– základná a vyššie harmonické frekvencie</a:t>
                </a:r>
              </a:p>
              <a:p>
                <a:pPr>
                  <a:buFontTx/>
                  <a:buChar char="-"/>
                </a:pPr>
                <a:r>
                  <a:rPr lang="sk-SK" sz="2000" dirty="0"/>
                  <a:t>hlasitosť zvuku – intenzita zvuku     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sk-SK" sz="2000" dirty="0"/>
                  <a:t>            </a:t>
                </a:r>
                <a:r>
                  <a:rPr lang="sk-SK" sz="2000" i="1" dirty="0"/>
                  <a:t>I</a:t>
                </a:r>
                <a:r>
                  <a:rPr lang="sk-SK" sz="2000" baseline="-25000" dirty="0"/>
                  <a:t>0 </a:t>
                </a:r>
                <a:r>
                  <a:rPr lang="sk-SK" sz="2000" dirty="0"/>
                  <a:t>= 10</a:t>
                </a:r>
                <a:r>
                  <a:rPr lang="sk-SK" sz="2000" baseline="30000" dirty="0"/>
                  <a:t>-12</a:t>
                </a:r>
                <a:r>
                  <a:rPr lang="sk-SK" sz="2000" dirty="0"/>
                  <a:t> W.m</a:t>
                </a:r>
                <a:r>
                  <a:rPr lang="sk-SK" sz="2000" baseline="30000" dirty="0"/>
                  <a:t>-2               </a:t>
                </a:r>
                <a:r>
                  <a:rPr lang="sk-SK" sz="2000" i="1" dirty="0" err="1"/>
                  <a:t>I</a:t>
                </a:r>
                <a:r>
                  <a:rPr lang="sk-SK" sz="2000" baseline="-25000" dirty="0" err="1"/>
                  <a:t>b</a:t>
                </a:r>
                <a:r>
                  <a:rPr lang="sk-SK" sz="2000" baseline="-25000" dirty="0"/>
                  <a:t> </a:t>
                </a:r>
                <a:r>
                  <a:rPr lang="sk-SK" sz="2000" dirty="0"/>
                  <a:t>= 1 W.m</a:t>
                </a:r>
                <a:r>
                  <a:rPr lang="sk-SK" sz="2000" baseline="30000" dirty="0"/>
                  <a:t>-2</a:t>
                </a:r>
              </a:p>
              <a:p>
                <a:pPr marL="914400" lvl="2" indent="0">
                  <a:buNone/>
                </a:pPr>
                <a:r>
                  <a:rPr lang="sk-SK" sz="2000" dirty="0"/>
                  <a:t>					0 dB		120 dB</a:t>
                </a:r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E105ED5-D6B1-A305-4789-0A446CE4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9" t="-1934" b="-18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>
            <a:extLst>
              <a:ext uri="{FF2B5EF4-FFF2-40B4-BE49-F238E27FC236}">
                <a16:creationId xmlns:a16="http://schemas.microsoft.com/office/drawing/2014/main" id="{EFCBF143-43CA-C54E-B4FD-2F8A60C126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65" y="2991493"/>
            <a:ext cx="4044160" cy="251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13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105ED5-D6B1-A305-4789-0A446CE48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Zvuk</a:t>
            </a:r>
          </a:p>
          <a:p>
            <a:pPr>
              <a:buFontTx/>
              <a:buChar char="-"/>
            </a:pPr>
            <a:r>
              <a:rPr lang="sk-SK" dirty="0"/>
              <a:t>frekvenčná analýza zvuku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FFT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Audacity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Phyphox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45E83FD-E9A8-C41F-CD70-484F6863A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40" y="3666375"/>
            <a:ext cx="3832353" cy="268264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1E2D5D0-6EDF-AD95-FBD4-5CC322B51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4" y="1453370"/>
            <a:ext cx="4455177" cy="1886696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01948C80-EB30-1CCA-1FFC-F5A1F56A7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9" y="2292562"/>
            <a:ext cx="4137270" cy="38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CE418DA-BC1C-1818-7DE2-09C65F98D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407" r="12281" b="-407"/>
          <a:stretch/>
        </p:blipFill>
        <p:spPr>
          <a:xfrm>
            <a:off x="2979455" y="2654650"/>
            <a:ext cx="5991495" cy="3603457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42167C5-6C3F-2896-A788-E086E19B6708}"/>
              </a:ext>
            </a:extLst>
          </p:cNvPr>
          <p:cNvSpPr txBox="1"/>
          <p:nvPr/>
        </p:nvSpPr>
        <p:spPr>
          <a:xfrm>
            <a:off x="340777" y="1356287"/>
            <a:ext cx="4381008" cy="195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Aparatúra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 s kontrolovanými otáčkami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kompresor pre vytváranie prúdu vzduchu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hadica s koncovkou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kruhový disk s otvormi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záznam zvuku meranie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826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CE418DA-BC1C-1818-7DE2-09C65F98D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407" r="12281" b="-407"/>
          <a:stretch/>
        </p:blipFill>
        <p:spPr>
          <a:xfrm>
            <a:off x="6332278" y="1403367"/>
            <a:ext cx="2686047" cy="1615466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42167C5-6C3F-2896-A788-E086E19B6708}"/>
              </a:ext>
            </a:extLst>
          </p:cNvPr>
          <p:cNvSpPr txBox="1"/>
          <p:nvPr/>
        </p:nvSpPr>
        <p:spPr>
          <a:xfrm>
            <a:off x="340777" y="1356287"/>
            <a:ext cx="6073522" cy="3640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Aparatúra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otáčky disku 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fotobrána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snímajúca zárezy na disku,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senzor svetla snímajúci zmeny osvetlenia pri prerušení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rýchlosť prúdenia vzduchu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anemometer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veľkosť prierezu trubice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voči priemeru otvorov na disku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veľkosť kruhových otvorov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disku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základná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frekvencia vznikajúceho zvuku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analýza zvuku 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jeho vyšších harmonických frekvencií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C9D2926-FF34-4E2A-19AD-F43DBF08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68" y="3790985"/>
            <a:ext cx="2465175" cy="24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Siréna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105ED5-D6B1-A305-4789-0A446CE48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 môžeme skúmať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Preukážme závislosť frekvencie zvuku na počte otvorov a otáčkach disku.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vzdialenosť otvorov pri rovnakej frekvencii prerušovania ovplyvní zvuk?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pomer prierezu prúdu vzduchu a priečneho priemeru otvoru ovplyvní zvuk?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profil (ostrá alebo zaoblená hrana) otvoru ovplyvní zvuk?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hrúbka disku ovplyvní zvuk?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Aký zvuk dokážeme vytvoriť iba </a:t>
            </a:r>
            <a:r>
              <a:rPr lang="sk-SK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prudiacim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vzduchom, bez rotácie disku?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 je zdrojom zafarbenia zvuku? </a:t>
            </a:r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r>
              <a:rPr lang="sk-SK" sz="1800" b="1" dirty="0"/>
              <a:t>Skúmané parametre ovplyvňujúce zvuk</a:t>
            </a:r>
          </a:p>
          <a:p>
            <a:pPr marL="0" indent="0">
              <a:buNone/>
            </a:pPr>
            <a:r>
              <a:rPr lang="sk-SK" sz="1800" dirty="0"/>
              <a:t>frekvencia otáčania, počet otvorov</a:t>
            </a:r>
          </a:p>
          <a:p>
            <a:pPr marL="0" indent="0">
              <a:buNone/>
            </a:pPr>
            <a:r>
              <a:rPr lang="sk-SK" sz="1800" dirty="0"/>
              <a:t>rozmiestnenie otvorov, tvar otvorov</a:t>
            </a:r>
          </a:p>
          <a:p>
            <a:pPr marL="0" indent="0">
              <a:buNone/>
            </a:pPr>
            <a:r>
              <a:rPr lang="sk-SK" sz="1800" dirty="0"/>
              <a:t>rýchlosť prúdenia vzduchu, prierez </a:t>
            </a:r>
            <a:r>
              <a:rPr lang="sk-SK" sz="1800" dirty="0" err="1"/>
              <a:t>prúdiaceho</a:t>
            </a:r>
            <a:r>
              <a:rPr lang="sk-SK" sz="1800" dirty="0"/>
              <a:t> vzduchu voči prierezu otvoru</a:t>
            </a:r>
          </a:p>
        </p:txBody>
      </p:sp>
    </p:spTree>
    <p:extLst>
      <p:ext uri="{BB962C8B-B14F-4D97-AF65-F5344CB8AC3E}">
        <p14:creationId xmlns:p14="http://schemas.microsoft.com/office/powerpoint/2010/main" val="3486853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456</Words>
  <Application>Microsoft Office PowerPoint</Application>
  <PresentationFormat>Prezentácia na obrazovke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Motív Office</vt:lpstr>
      <vt:lpstr>3. Siréna  Ak nasmerujete prúd vzduchu na rotujúci disk s dierami, môžete počuť zvuk.  Vysvetlite tento jav a preskúmajte,  ako vlastnosti zvuku závisia od relevantných parametrov.</vt:lpstr>
      <vt:lpstr>3. Siréna</vt:lpstr>
      <vt:lpstr>3. Siréna</vt:lpstr>
      <vt:lpstr>3. Siréna</vt:lpstr>
      <vt:lpstr>3. Siréna</vt:lpstr>
      <vt:lpstr>3. Siréna</vt:lpstr>
      <vt:lpstr>3. Siréna</vt:lpstr>
      <vt:lpstr>3. Siréna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doc. RNDr. Marián Kireš PhD.</dc:creator>
  <cp:lastModifiedBy>doc. RNDr. Marián Kireš PhD.</cp:lastModifiedBy>
  <cp:revision>5</cp:revision>
  <dcterms:created xsi:type="dcterms:W3CDTF">2021-11-01T19:59:53Z</dcterms:created>
  <dcterms:modified xsi:type="dcterms:W3CDTF">2022-10-13T08:36:07Z</dcterms:modified>
</cp:coreProperties>
</file>